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5"/>
  </p:notesMasterIdLst>
  <p:sldIdLst>
    <p:sldId id="476" r:id="rId2"/>
    <p:sldId id="477" r:id="rId3"/>
    <p:sldId id="478" r:id="rId4"/>
  </p:sldIdLst>
  <p:sldSz cx="9528175" cy="6351588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Israa" initials="I" lastIdx="1" clrIdx="0">
    <p:extLst>
      <p:ext uri="{19B8F6BF-5375-455C-9EA6-DF929625EA0E}">
        <p15:presenceInfo xmlns:p15="http://schemas.microsoft.com/office/powerpoint/2012/main" userId="Israa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9A9A9"/>
    <a:srgbClr val="EDDA87"/>
    <a:srgbClr val="C0A35D"/>
    <a:srgbClr val="C7A960"/>
    <a:srgbClr val="AF8432"/>
    <a:srgbClr val="9E9E9E"/>
    <a:srgbClr val="EBEBEB"/>
    <a:srgbClr val="9F9F9F"/>
    <a:srgbClr val="9A7C45"/>
    <a:srgbClr val="A7894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886" autoAdjust="0"/>
    <p:restoredTop sz="94660"/>
  </p:normalViewPr>
  <p:slideViewPr>
    <p:cSldViewPr snapToGrid="0">
      <p:cViewPr varScale="1">
        <p:scale>
          <a:sx n="78" d="100"/>
          <a:sy n="78" d="100"/>
        </p:scale>
        <p:origin x="48" y="2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commentAuthors" Target="commentAuthors.xml"/><Relationship Id="rId5" Type="http://schemas.openxmlformats.org/officeDocument/2006/relationships/notesMaster" Target="notesMasters/notesMaster1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CAAF09-235E-41A7-9D4D-FE38C809E8D3}" type="datetimeFigureOut">
              <a:rPr lang="en-GB" smtClean="0"/>
              <a:t>04/12/2024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14425" y="1143000"/>
            <a:ext cx="462915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D5B812-346D-43E2-A93A-DC658E37F2A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68919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762152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1pPr>
    <a:lvl2pPr marL="381076" algn="l" defTabSz="762152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2pPr>
    <a:lvl3pPr marL="762152" algn="l" defTabSz="762152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3pPr>
    <a:lvl4pPr marL="1143229" algn="l" defTabSz="762152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4pPr>
    <a:lvl5pPr marL="1524305" algn="l" defTabSz="762152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5pPr>
    <a:lvl6pPr marL="1905381" algn="l" defTabSz="762152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6pPr>
    <a:lvl7pPr marL="2286457" algn="l" defTabSz="762152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7pPr>
    <a:lvl8pPr marL="2667533" algn="l" defTabSz="762152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8pPr>
    <a:lvl9pPr marL="3048610" algn="l" defTabSz="762152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14613" y="1039485"/>
            <a:ext cx="8098949" cy="2211294"/>
          </a:xfrm>
        </p:spPr>
        <p:txBody>
          <a:bodyPr anchor="b"/>
          <a:lstStyle>
            <a:lvl1pPr algn="ctr">
              <a:defRPr sz="5557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91022" y="3336055"/>
            <a:ext cx="7146131" cy="1533496"/>
          </a:xfrm>
        </p:spPr>
        <p:txBody>
          <a:bodyPr/>
          <a:lstStyle>
            <a:lvl1pPr marL="0" indent="0" algn="ctr">
              <a:buNone/>
              <a:defRPr sz="2223"/>
            </a:lvl1pPr>
            <a:lvl2pPr marL="423459" indent="0" algn="ctr">
              <a:buNone/>
              <a:defRPr sz="1852"/>
            </a:lvl2pPr>
            <a:lvl3pPr marL="846917" indent="0" algn="ctr">
              <a:buNone/>
              <a:defRPr sz="1667"/>
            </a:lvl3pPr>
            <a:lvl4pPr marL="1270376" indent="0" algn="ctr">
              <a:buNone/>
              <a:defRPr sz="1482"/>
            </a:lvl4pPr>
            <a:lvl5pPr marL="1693835" indent="0" algn="ctr">
              <a:buNone/>
              <a:defRPr sz="1482"/>
            </a:lvl5pPr>
            <a:lvl6pPr marL="2117293" indent="0" algn="ctr">
              <a:buNone/>
              <a:defRPr sz="1482"/>
            </a:lvl6pPr>
            <a:lvl7pPr marL="2540752" indent="0" algn="ctr">
              <a:buNone/>
              <a:defRPr sz="1482"/>
            </a:lvl7pPr>
            <a:lvl8pPr marL="2964210" indent="0" algn="ctr">
              <a:buNone/>
              <a:defRPr sz="1482"/>
            </a:lvl8pPr>
            <a:lvl9pPr marL="3387669" indent="0" algn="ctr">
              <a:buNone/>
              <a:defRPr sz="1482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EDF91-0AF9-44CB-922B-5F0BD5AAB1A2}" type="datetimeFigureOut">
              <a:rPr lang="en-GB" smtClean="0"/>
              <a:t>04/12/2024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08B5E-224B-465A-81AF-57A9F2F3367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503107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EDF91-0AF9-44CB-922B-5F0BD5AAB1A2}" type="datetimeFigureOut">
              <a:rPr lang="en-GB" smtClean="0"/>
              <a:t>04/12/2024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08B5E-224B-465A-81AF-57A9F2F3367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806224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18601" y="338163"/>
            <a:ext cx="2054513" cy="538267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5063" y="338163"/>
            <a:ext cx="6044436" cy="538267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EDF91-0AF9-44CB-922B-5F0BD5AAB1A2}" type="datetimeFigureOut">
              <a:rPr lang="en-GB" smtClean="0"/>
              <a:t>04/12/2024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08B5E-224B-465A-81AF-57A9F2F3367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521748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EDF91-0AF9-44CB-922B-5F0BD5AAB1A2}" type="datetimeFigureOut">
              <a:rPr lang="en-GB" smtClean="0"/>
              <a:t>04/12/2024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08B5E-224B-465A-81AF-57A9F2F3367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617192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00" y="1583488"/>
            <a:ext cx="8218051" cy="2642084"/>
          </a:xfrm>
        </p:spPr>
        <p:txBody>
          <a:bodyPr anchor="b"/>
          <a:lstStyle>
            <a:lvl1pPr>
              <a:defRPr sz="5557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100" y="4250567"/>
            <a:ext cx="8218051" cy="1389409"/>
          </a:xfrm>
        </p:spPr>
        <p:txBody>
          <a:bodyPr/>
          <a:lstStyle>
            <a:lvl1pPr marL="0" indent="0">
              <a:buNone/>
              <a:defRPr sz="2223">
                <a:solidFill>
                  <a:schemeClr val="tx1"/>
                </a:solidFill>
              </a:defRPr>
            </a:lvl1pPr>
            <a:lvl2pPr marL="423459" indent="0">
              <a:buNone/>
              <a:defRPr sz="1852">
                <a:solidFill>
                  <a:schemeClr val="tx1">
                    <a:tint val="75000"/>
                  </a:schemeClr>
                </a:solidFill>
              </a:defRPr>
            </a:lvl2pPr>
            <a:lvl3pPr marL="846917" indent="0">
              <a:buNone/>
              <a:defRPr sz="1667">
                <a:solidFill>
                  <a:schemeClr val="tx1">
                    <a:tint val="75000"/>
                  </a:schemeClr>
                </a:solidFill>
              </a:defRPr>
            </a:lvl3pPr>
            <a:lvl4pPr marL="1270376" indent="0">
              <a:buNone/>
              <a:defRPr sz="1482">
                <a:solidFill>
                  <a:schemeClr val="tx1">
                    <a:tint val="75000"/>
                  </a:schemeClr>
                </a:solidFill>
              </a:defRPr>
            </a:lvl4pPr>
            <a:lvl5pPr marL="1693835" indent="0">
              <a:buNone/>
              <a:defRPr sz="1482">
                <a:solidFill>
                  <a:schemeClr val="tx1">
                    <a:tint val="75000"/>
                  </a:schemeClr>
                </a:solidFill>
              </a:defRPr>
            </a:lvl5pPr>
            <a:lvl6pPr marL="2117293" indent="0">
              <a:buNone/>
              <a:defRPr sz="1482">
                <a:solidFill>
                  <a:schemeClr val="tx1">
                    <a:tint val="75000"/>
                  </a:schemeClr>
                </a:solidFill>
              </a:defRPr>
            </a:lvl6pPr>
            <a:lvl7pPr marL="2540752" indent="0">
              <a:buNone/>
              <a:defRPr sz="1482">
                <a:solidFill>
                  <a:schemeClr val="tx1">
                    <a:tint val="75000"/>
                  </a:schemeClr>
                </a:solidFill>
              </a:defRPr>
            </a:lvl7pPr>
            <a:lvl8pPr marL="2964210" indent="0">
              <a:buNone/>
              <a:defRPr sz="1482">
                <a:solidFill>
                  <a:schemeClr val="tx1">
                    <a:tint val="75000"/>
                  </a:schemeClr>
                </a:solidFill>
              </a:defRPr>
            </a:lvl8pPr>
            <a:lvl9pPr marL="3387669" indent="0">
              <a:buNone/>
              <a:defRPr sz="148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EDF91-0AF9-44CB-922B-5F0BD5AAB1A2}" type="datetimeFigureOut">
              <a:rPr lang="en-GB" smtClean="0"/>
              <a:t>04/12/2024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08B5E-224B-465A-81AF-57A9F2F3367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79855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5062" y="1690816"/>
            <a:ext cx="4049474" cy="403002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23639" y="1690816"/>
            <a:ext cx="4049474" cy="403002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EDF91-0AF9-44CB-922B-5F0BD5AAB1A2}" type="datetimeFigureOut">
              <a:rPr lang="en-GB" smtClean="0"/>
              <a:t>04/12/2024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08B5E-224B-465A-81AF-57A9F2F3367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778762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6303" y="338165"/>
            <a:ext cx="8218051" cy="122768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6304" y="1557022"/>
            <a:ext cx="4030864" cy="763072"/>
          </a:xfrm>
        </p:spPr>
        <p:txBody>
          <a:bodyPr anchor="b"/>
          <a:lstStyle>
            <a:lvl1pPr marL="0" indent="0">
              <a:buNone/>
              <a:defRPr sz="2223" b="1"/>
            </a:lvl1pPr>
            <a:lvl2pPr marL="423459" indent="0">
              <a:buNone/>
              <a:defRPr sz="1852" b="1"/>
            </a:lvl2pPr>
            <a:lvl3pPr marL="846917" indent="0">
              <a:buNone/>
              <a:defRPr sz="1667" b="1"/>
            </a:lvl3pPr>
            <a:lvl4pPr marL="1270376" indent="0">
              <a:buNone/>
              <a:defRPr sz="1482" b="1"/>
            </a:lvl4pPr>
            <a:lvl5pPr marL="1693835" indent="0">
              <a:buNone/>
              <a:defRPr sz="1482" b="1"/>
            </a:lvl5pPr>
            <a:lvl6pPr marL="2117293" indent="0">
              <a:buNone/>
              <a:defRPr sz="1482" b="1"/>
            </a:lvl6pPr>
            <a:lvl7pPr marL="2540752" indent="0">
              <a:buNone/>
              <a:defRPr sz="1482" b="1"/>
            </a:lvl7pPr>
            <a:lvl8pPr marL="2964210" indent="0">
              <a:buNone/>
              <a:defRPr sz="1482" b="1"/>
            </a:lvl8pPr>
            <a:lvl9pPr marL="3387669" indent="0">
              <a:buNone/>
              <a:defRPr sz="1482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6304" y="2320094"/>
            <a:ext cx="4030864" cy="341250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23639" y="1557022"/>
            <a:ext cx="4050715" cy="763072"/>
          </a:xfrm>
        </p:spPr>
        <p:txBody>
          <a:bodyPr anchor="b"/>
          <a:lstStyle>
            <a:lvl1pPr marL="0" indent="0">
              <a:buNone/>
              <a:defRPr sz="2223" b="1"/>
            </a:lvl1pPr>
            <a:lvl2pPr marL="423459" indent="0">
              <a:buNone/>
              <a:defRPr sz="1852" b="1"/>
            </a:lvl2pPr>
            <a:lvl3pPr marL="846917" indent="0">
              <a:buNone/>
              <a:defRPr sz="1667" b="1"/>
            </a:lvl3pPr>
            <a:lvl4pPr marL="1270376" indent="0">
              <a:buNone/>
              <a:defRPr sz="1482" b="1"/>
            </a:lvl4pPr>
            <a:lvl5pPr marL="1693835" indent="0">
              <a:buNone/>
              <a:defRPr sz="1482" b="1"/>
            </a:lvl5pPr>
            <a:lvl6pPr marL="2117293" indent="0">
              <a:buNone/>
              <a:defRPr sz="1482" b="1"/>
            </a:lvl6pPr>
            <a:lvl7pPr marL="2540752" indent="0">
              <a:buNone/>
              <a:defRPr sz="1482" b="1"/>
            </a:lvl7pPr>
            <a:lvl8pPr marL="2964210" indent="0">
              <a:buNone/>
              <a:defRPr sz="1482" b="1"/>
            </a:lvl8pPr>
            <a:lvl9pPr marL="3387669" indent="0">
              <a:buNone/>
              <a:defRPr sz="1482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23639" y="2320094"/>
            <a:ext cx="4050715" cy="341250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EDF91-0AF9-44CB-922B-5F0BD5AAB1A2}" type="datetimeFigureOut">
              <a:rPr lang="en-GB" smtClean="0"/>
              <a:t>04/12/2024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08B5E-224B-465A-81AF-57A9F2F3367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81865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EDF91-0AF9-44CB-922B-5F0BD5AAB1A2}" type="datetimeFigureOut">
              <a:rPr lang="en-GB" smtClean="0"/>
              <a:t>04/12/2024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08B5E-224B-465A-81AF-57A9F2F3367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30212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EDF91-0AF9-44CB-922B-5F0BD5AAB1A2}" type="datetimeFigureOut">
              <a:rPr lang="en-GB" smtClean="0"/>
              <a:t>04/12/2024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08B5E-224B-465A-81AF-57A9F2F3367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912961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6303" y="423439"/>
            <a:ext cx="3073084" cy="1482037"/>
          </a:xfrm>
        </p:spPr>
        <p:txBody>
          <a:bodyPr anchor="b"/>
          <a:lstStyle>
            <a:lvl1pPr>
              <a:defRPr sz="2964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50715" y="914513"/>
            <a:ext cx="4823639" cy="4513744"/>
          </a:xfrm>
        </p:spPr>
        <p:txBody>
          <a:bodyPr/>
          <a:lstStyle>
            <a:lvl1pPr>
              <a:defRPr sz="2964"/>
            </a:lvl1pPr>
            <a:lvl2pPr>
              <a:defRPr sz="2593"/>
            </a:lvl2pPr>
            <a:lvl3pPr>
              <a:defRPr sz="2223"/>
            </a:lvl3pPr>
            <a:lvl4pPr>
              <a:defRPr sz="1852"/>
            </a:lvl4pPr>
            <a:lvl5pPr>
              <a:defRPr sz="1852"/>
            </a:lvl5pPr>
            <a:lvl6pPr>
              <a:defRPr sz="1852"/>
            </a:lvl6pPr>
            <a:lvl7pPr>
              <a:defRPr sz="1852"/>
            </a:lvl7pPr>
            <a:lvl8pPr>
              <a:defRPr sz="1852"/>
            </a:lvl8pPr>
            <a:lvl9pPr>
              <a:defRPr sz="1852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6303" y="1905476"/>
            <a:ext cx="3073084" cy="3530131"/>
          </a:xfrm>
        </p:spPr>
        <p:txBody>
          <a:bodyPr/>
          <a:lstStyle>
            <a:lvl1pPr marL="0" indent="0">
              <a:buNone/>
              <a:defRPr sz="1482"/>
            </a:lvl1pPr>
            <a:lvl2pPr marL="423459" indent="0">
              <a:buNone/>
              <a:defRPr sz="1297"/>
            </a:lvl2pPr>
            <a:lvl3pPr marL="846917" indent="0">
              <a:buNone/>
              <a:defRPr sz="1111"/>
            </a:lvl3pPr>
            <a:lvl4pPr marL="1270376" indent="0">
              <a:buNone/>
              <a:defRPr sz="926"/>
            </a:lvl4pPr>
            <a:lvl5pPr marL="1693835" indent="0">
              <a:buNone/>
              <a:defRPr sz="926"/>
            </a:lvl5pPr>
            <a:lvl6pPr marL="2117293" indent="0">
              <a:buNone/>
              <a:defRPr sz="926"/>
            </a:lvl6pPr>
            <a:lvl7pPr marL="2540752" indent="0">
              <a:buNone/>
              <a:defRPr sz="926"/>
            </a:lvl7pPr>
            <a:lvl8pPr marL="2964210" indent="0">
              <a:buNone/>
              <a:defRPr sz="926"/>
            </a:lvl8pPr>
            <a:lvl9pPr marL="3387669" indent="0">
              <a:buNone/>
              <a:defRPr sz="92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EDF91-0AF9-44CB-922B-5F0BD5AAB1A2}" type="datetimeFigureOut">
              <a:rPr lang="en-GB" smtClean="0"/>
              <a:t>04/12/2024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08B5E-224B-465A-81AF-57A9F2F3367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70229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6303" y="423439"/>
            <a:ext cx="3073084" cy="1482037"/>
          </a:xfrm>
        </p:spPr>
        <p:txBody>
          <a:bodyPr anchor="b"/>
          <a:lstStyle>
            <a:lvl1pPr>
              <a:defRPr sz="2964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050715" y="914513"/>
            <a:ext cx="4823639" cy="4513744"/>
          </a:xfrm>
        </p:spPr>
        <p:txBody>
          <a:bodyPr anchor="t"/>
          <a:lstStyle>
            <a:lvl1pPr marL="0" indent="0">
              <a:buNone/>
              <a:defRPr sz="2964"/>
            </a:lvl1pPr>
            <a:lvl2pPr marL="423459" indent="0">
              <a:buNone/>
              <a:defRPr sz="2593"/>
            </a:lvl2pPr>
            <a:lvl3pPr marL="846917" indent="0">
              <a:buNone/>
              <a:defRPr sz="2223"/>
            </a:lvl3pPr>
            <a:lvl4pPr marL="1270376" indent="0">
              <a:buNone/>
              <a:defRPr sz="1852"/>
            </a:lvl4pPr>
            <a:lvl5pPr marL="1693835" indent="0">
              <a:buNone/>
              <a:defRPr sz="1852"/>
            </a:lvl5pPr>
            <a:lvl6pPr marL="2117293" indent="0">
              <a:buNone/>
              <a:defRPr sz="1852"/>
            </a:lvl6pPr>
            <a:lvl7pPr marL="2540752" indent="0">
              <a:buNone/>
              <a:defRPr sz="1852"/>
            </a:lvl7pPr>
            <a:lvl8pPr marL="2964210" indent="0">
              <a:buNone/>
              <a:defRPr sz="1852"/>
            </a:lvl8pPr>
            <a:lvl9pPr marL="3387669" indent="0">
              <a:buNone/>
              <a:defRPr sz="1852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6303" y="1905476"/>
            <a:ext cx="3073084" cy="3530131"/>
          </a:xfrm>
        </p:spPr>
        <p:txBody>
          <a:bodyPr/>
          <a:lstStyle>
            <a:lvl1pPr marL="0" indent="0">
              <a:buNone/>
              <a:defRPr sz="1482"/>
            </a:lvl1pPr>
            <a:lvl2pPr marL="423459" indent="0">
              <a:buNone/>
              <a:defRPr sz="1297"/>
            </a:lvl2pPr>
            <a:lvl3pPr marL="846917" indent="0">
              <a:buNone/>
              <a:defRPr sz="1111"/>
            </a:lvl3pPr>
            <a:lvl4pPr marL="1270376" indent="0">
              <a:buNone/>
              <a:defRPr sz="926"/>
            </a:lvl4pPr>
            <a:lvl5pPr marL="1693835" indent="0">
              <a:buNone/>
              <a:defRPr sz="926"/>
            </a:lvl5pPr>
            <a:lvl6pPr marL="2117293" indent="0">
              <a:buNone/>
              <a:defRPr sz="926"/>
            </a:lvl6pPr>
            <a:lvl7pPr marL="2540752" indent="0">
              <a:buNone/>
              <a:defRPr sz="926"/>
            </a:lvl7pPr>
            <a:lvl8pPr marL="2964210" indent="0">
              <a:buNone/>
              <a:defRPr sz="926"/>
            </a:lvl8pPr>
            <a:lvl9pPr marL="3387669" indent="0">
              <a:buNone/>
              <a:defRPr sz="92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EDF91-0AF9-44CB-922B-5F0BD5AAB1A2}" type="datetimeFigureOut">
              <a:rPr lang="en-GB" smtClean="0"/>
              <a:t>04/12/2024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08B5E-224B-465A-81AF-57A9F2F3367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0330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5062" y="338165"/>
            <a:ext cx="8218051" cy="12276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5062" y="1690816"/>
            <a:ext cx="8218051" cy="40300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5062" y="5886983"/>
            <a:ext cx="2143839" cy="3381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1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1EDF91-0AF9-44CB-922B-5F0BD5AAB1A2}" type="datetimeFigureOut">
              <a:rPr lang="en-GB" smtClean="0"/>
              <a:t>04/12/2024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56208" y="5886983"/>
            <a:ext cx="3215759" cy="3381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1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29274" y="5886983"/>
            <a:ext cx="2143839" cy="3381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1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908B5E-224B-465A-81AF-57A9F2F3367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16310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846917" rtl="0" eaLnBrk="1" latinLnBrk="0" hangingPunct="1">
        <a:lnSpc>
          <a:spcPct val="90000"/>
        </a:lnSpc>
        <a:spcBef>
          <a:spcPct val="0"/>
        </a:spcBef>
        <a:buNone/>
        <a:defRPr sz="40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1729" indent="-211729" algn="l" defTabSz="846917" rtl="0" eaLnBrk="1" latinLnBrk="0" hangingPunct="1">
        <a:lnSpc>
          <a:spcPct val="90000"/>
        </a:lnSpc>
        <a:spcBef>
          <a:spcPts val="926"/>
        </a:spcBef>
        <a:buFont typeface="Arial" panose="020B0604020202020204" pitchFamily="34" charset="0"/>
        <a:buChar char="•"/>
        <a:defRPr sz="2593" kern="1200">
          <a:solidFill>
            <a:schemeClr val="tx1"/>
          </a:solidFill>
          <a:latin typeface="+mn-lt"/>
          <a:ea typeface="+mn-ea"/>
          <a:cs typeface="+mn-cs"/>
        </a:defRPr>
      </a:lvl1pPr>
      <a:lvl2pPr marL="635188" indent="-211729" algn="l" defTabSz="846917" rtl="0" eaLnBrk="1" latinLnBrk="0" hangingPunct="1">
        <a:lnSpc>
          <a:spcPct val="90000"/>
        </a:lnSpc>
        <a:spcBef>
          <a:spcPts val="463"/>
        </a:spcBef>
        <a:buFont typeface="Arial" panose="020B0604020202020204" pitchFamily="34" charset="0"/>
        <a:buChar char="•"/>
        <a:defRPr sz="2223" kern="1200">
          <a:solidFill>
            <a:schemeClr val="tx1"/>
          </a:solidFill>
          <a:latin typeface="+mn-lt"/>
          <a:ea typeface="+mn-ea"/>
          <a:cs typeface="+mn-cs"/>
        </a:defRPr>
      </a:lvl2pPr>
      <a:lvl3pPr marL="1058647" indent="-211729" algn="l" defTabSz="846917" rtl="0" eaLnBrk="1" latinLnBrk="0" hangingPunct="1">
        <a:lnSpc>
          <a:spcPct val="90000"/>
        </a:lnSpc>
        <a:spcBef>
          <a:spcPts val="463"/>
        </a:spcBef>
        <a:buFont typeface="Arial" panose="020B0604020202020204" pitchFamily="34" charset="0"/>
        <a:buChar char="•"/>
        <a:defRPr sz="1852" kern="1200">
          <a:solidFill>
            <a:schemeClr val="tx1"/>
          </a:solidFill>
          <a:latin typeface="+mn-lt"/>
          <a:ea typeface="+mn-ea"/>
          <a:cs typeface="+mn-cs"/>
        </a:defRPr>
      </a:lvl3pPr>
      <a:lvl4pPr marL="1482105" indent="-211729" algn="l" defTabSz="846917" rtl="0" eaLnBrk="1" latinLnBrk="0" hangingPunct="1">
        <a:lnSpc>
          <a:spcPct val="90000"/>
        </a:lnSpc>
        <a:spcBef>
          <a:spcPts val="463"/>
        </a:spcBef>
        <a:buFont typeface="Arial" panose="020B0604020202020204" pitchFamily="34" charset="0"/>
        <a:buChar char="•"/>
        <a:defRPr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905564" indent="-211729" algn="l" defTabSz="846917" rtl="0" eaLnBrk="1" latinLnBrk="0" hangingPunct="1">
        <a:lnSpc>
          <a:spcPct val="90000"/>
        </a:lnSpc>
        <a:spcBef>
          <a:spcPts val="463"/>
        </a:spcBef>
        <a:buFont typeface="Arial" panose="020B0604020202020204" pitchFamily="34" charset="0"/>
        <a:buChar char="•"/>
        <a:defRPr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329023" indent="-211729" algn="l" defTabSz="846917" rtl="0" eaLnBrk="1" latinLnBrk="0" hangingPunct="1">
        <a:lnSpc>
          <a:spcPct val="90000"/>
        </a:lnSpc>
        <a:spcBef>
          <a:spcPts val="463"/>
        </a:spcBef>
        <a:buFont typeface="Arial" panose="020B0604020202020204" pitchFamily="34" charset="0"/>
        <a:buChar char="•"/>
        <a:defRPr sz="1667" kern="1200">
          <a:solidFill>
            <a:schemeClr val="tx1"/>
          </a:solidFill>
          <a:latin typeface="+mn-lt"/>
          <a:ea typeface="+mn-ea"/>
          <a:cs typeface="+mn-cs"/>
        </a:defRPr>
      </a:lvl6pPr>
      <a:lvl7pPr marL="2752481" indent="-211729" algn="l" defTabSz="846917" rtl="0" eaLnBrk="1" latinLnBrk="0" hangingPunct="1">
        <a:lnSpc>
          <a:spcPct val="90000"/>
        </a:lnSpc>
        <a:spcBef>
          <a:spcPts val="463"/>
        </a:spcBef>
        <a:buFont typeface="Arial" panose="020B0604020202020204" pitchFamily="34" charset="0"/>
        <a:buChar char="•"/>
        <a:defRPr sz="1667" kern="1200">
          <a:solidFill>
            <a:schemeClr val="tx1"/>
          </a:solidFill>
          <a:latin typeface="+mn-lt"/>
          <a:ea typeface="+mn-ea"/>
          <a:cs typeface="+mn-cs"/>
        </a:defRPr>
      </a:lvl7pPr>
      <a:lvl8pPr marL="3175940" indent="-211729" algn="l" defTabSz="846917" rtl="0" eaLnBrk="1" latinLnBrk="0" hangingPunct="1">
        <a:lnSpc>
          <a:spcPct val="90000"/>
        </a:lnSpc>
        <a:spcBef>
          <a:spcPts val="463"/>
        </a:spcBef>
        <a:buFont typeface="Arial" panose="020B0604020202020204" pitchFamily="34" charset="0"/>
        <a:buChar char="•"/>
        <a:defRPr sz="1667" kern="1200">
          <a:solidFill>
            <a:schemeClr val="tx1"/>
          </a:solidFill>
          <a:latin typeface="+mn-lt"/>
          <a:ea typeface="+mn-ea"/>
          <a:cs typeface="+mn-cs"/>
        </a:defRPr>
      </a:lvl8pPr>
      <a:lvl9pPr marL="3599398" indent="-211729" algn="l" defTabSz="846917" rtl="0" eaLnBrk="1" latinLnBrk="0" hangingPunct="1">
        <a:lnSpc>
          <a:spcPct val="90000"/>
        </a:lnSpc>
        <a:spcBef>
          <a:spcPts val="463"/>
        </a:spcBef>
        <a:buFont typeface="Arial" panose="020B0604020202020204" pitchFamily="34" charset="0"/>
        <a:buChar char="•"/>
        <a:defRPr sz="1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46917" rtl="0" eaLnBrk="1" latinLnBrk="0" hangingPunct="1">
        <a:defRPr sz="1667" kern="1200">
          <a:solidFill>
            <a:schemeClr val="tx1"/>
          </a:solidFill>
          <a:latin typeface="+mn-lt"/>
          <a:ea typeface="+mn-ea"/>
          <a:cs typeface="+mn-cs"/>
        </a:defRPr>
      </a:lvl1pPr>
      <a:lvl2pPr marL="423459" algn="l" defTabSz="846917" rtl="0" eaLnBrk="1" latinLnBrk="0" hangingPunct="1">
        <a:defRPr sz="1667" kern="1200">
          <a:solidFill>
            <a:schemeClr val="tx1"/>
          </a:solidFill>
          <a:latin typeface="+mn-lt"/>
          <a:ea typeface="+mn-ea"/>
          <a:cs typeface="+mn-cs"/>
        </a:defRPr>
      </a:lvl2pPr>
      <a:lvl3pPr marL="846917" algn="l" defTabSz="846917" rtl="0" eaLnBrk="1" latinLnBrk="0" hangingPunct="1">
        <a:defRPr sz="1667" kern="1200">
          <a:solidFill>
            <a:schemeClr val="tx1"/>
          </a:solidFill>
          <a:latin typeface="+mn-lt"/>
          <a:ea typeface="+mn-ea"/>
          <a:cs typeface="+mn-cs"/>
        </a:defRPr>
      </a:lvl3pPr>
      <a:lvl4pPr marL="1270376" algn="l" defTabSz="846917" rtl="0" eaLnBrk="1" latinLnBrk="0" hangingPunct="1">
        <a:defRPr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693835" algn="l" defTabSz="846917" rtl="0" eaLnBrk="1" latinLnBrk="0" hangingPunct="1">
        <a:defRPr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117293" algn="l" defTabSz="846917" rtl="0" eaLnBrk="1" latinLnBrk="0" hangingPunct="1">
        <a:defRPr sz="1667" kern="1200">
          <a:solidFill>
            <a:schemeClr val="tx1"/>
          </a:solidFill>
          <a:latin typeface="+mn-lt"/>
          <a:ea typeface="+mn-ea"/>
          <a:cs typeface="+mn-cs"/>
        </a:defRPr>
      </a:lvl6pPr>
      <a:lvl7pPr marL="2540752" algn="l" defTabSz="846917" rtl="0" eaLnBrk="1" latinLnBrk="0" hangingPunct="1">
        <a:defRPr sz="1667" kern="1200">
          <a:solidFill>
            <a:schemeClr val="tx1"/>
          </a:solidFill>
          <a:latin typeface="+mn-lt"/>
          <a:ea typeface="+mn-ea"/>
          <a:cs typeface="+mn-cs"/>
        </a:defRPr>
      </a:lvl7pPr>
      <a:lvl8pPr marL="2964210" algn="l" defTabSz="846917" rtl="0" eaLnBrk="1" latinLnBrk="0" hangingPunct="1">
        <a:defRPr sz="1667" kern="1200">
          <a:solidFill>
            <a:schemeClr val="tx1"/>
          </a:solidFill>
          <a:latin typeface="+mn-lt"/>
          <a:ea typeface="+mn-ea"/>
          <a:cs typeface="+mn-cs"/>
        </a:defRPr>
      </a:lvl8pPr>
      <a:lvl9pPr marL="3387669" algn="l" defTabSz="846917" rtl="0" eaLnBrk="1" latinLnBrk="0" hangingPunct="1">
        <a:defRPr sz="16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69A0CF-404B-4042-A9BF-D2F42BA9B3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40650" y="4183090"/>
            <a:ext cx="1119763" cy="323850"/>
          </a:xfrm>
        </p:spPr>
        <p:txBody>
          <a:bodyPr>
            <a:normAutofit/>
          </a:bodyPr>
          <a:lstStyle/>
          <a:p>
            <a:pPr algn="r" rtl="1"/>
            <a:r>
              <a:rPr lang="ar-SA" sz="1600" dirty="0">
                <a:solidFill>
                  <a:schemeClr val="bg2">
                    <a:lumMod val="50000"/>
                  </a:schemeClr>
                </a:solidFill>
              </a:rPr>
              <a:t>الوحدة الثالثة</a:t>
            </a:r>
            <a:endParaRPr lang="en-GB" sz="16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CBEC0FD-66CE-49F5-B823-2984DDE514F2}"/>
              </a:ext>
            </a:extLst>
          </p:cNvPr>
          <p:cNvSpPr txBox="1">
            <a:spLocks/>
          </p:cNvSpPr>
          <p:nvPr/>
        </p:nvSpPr>
        <p:spPr>
          <a:xfrm>
            <a:off x="5016500" y="4345015"/>
            <a:ext cx="3843913" cy="7476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84691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75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rtl="1"/>
            <a:r>
              <a:rPr lang="ar-SA" sz="2400" b="1" dirty="0">
                <a:gradFill flip="none" rotWithShape="1">
                  <a:gsLst>
                    <a:gs pos="0">
                      <a:schemeClr val="tx1">
                        <a:lumMod val="85000"/>
                        <a:lumOff val="15000"/>
                      </a:schemeClr>
                    </a:gs>
                    <a:gs pos="23000">
                      <a:schemeClr val="accent3">
                        <a:lumMod val="89000"/>
                      </a:schemeClr>
                    </a:gs>
                    <a:gs pos="69000">
                      <a:schemeClr val="bg2">
                        <a:lumMod val="50000"/>
                      </a:schemeClr>
                    </a:gs>
                    <a:gs pos="97000">
                      <a:schemeClr val="bg2">
                        <a:lumMod val="25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effectLst/>
                <a:latin typeface="Aptos"/>
                <a:ea typeface="Aptos"/>
                <a:cs typeface="Arial" panose="020B0604020202020204" pitchFamily="34" charset="0"/>
              </a:rPr>
              <a:t>تنازع الاختصاص والإحالة القضائية</a:t>
            </a:r>
            <a:endParaRPr lang="en-GB" sz="2800" dirty="0">
              <a:gradFill flip="none" rotWithShape="1">
                <a:gsLst>
                  <a:gs pos="0">
                    <a:schemeClr val="tx1">
                      <a:lumMod val="85000"/>
                      <a:lumOff val="15000"/>
                    </a:schemeClr>
                  </a:gs>
                  <a:gs pos="23000">
                    <a:schemeClr val="accent3">
                      <a:lumMod val="89000"/>
                    </a:schemeClr>
                  </a:gs>
                  <a:gs pos="69000">
                    <a:schemeClr val="bg2">
                      <a:lumMod val="50000"/>
                    </a:schemeClr>
                  </a:gs>
                  <a:gs pos="97000">
                    <a:schemeClr val="bg2">
                      <a:lumMod val="25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33393017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A60EA9-F8A5-4B98-9AEC-2442CD8361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062" y="363564"/>
            <a:ext cx="8218051" cy="1352651"/>
          </a:xfrm>
        </p:spPr>
        <p:txBody>
          <a:bodyPr>
            <a:normAutofit/>
          </a:bodyPr>
          <a:lstStyle/>
          <a:p>
            <a:pPr algn="ctr" rtl="1"/>
            <a:r>
              <a:rPr lang="ar-SA" sz="2400" b="1" kern="100" dirty="0">
                <a:solidFill>
                  <a:schemeClr val="accent4">
                    <a:lumMod val="50000"/>
                  </a:schemeClr>
                </a:solidFill>
                <a:effectLst/>
                <a:latin typeface="Aptos"/>
                <a:ea typeface="Aptos"/>
                <a:cs typeface="Arial" panose="020B0604020202020204" pitchFamily="34" charset="0"/>
              </a:rPr>
              <a:t>مقدمة تمهيدية </a:t>
            </a:r>
            <a:r>
              <a:rPr lang="en-US" sz="2400" b="1" kern="100" dirty="0">
                <a:solidFill>
                  <a:schemeClr val="accent4">
                    <a:lumMod val="50000"/>
                  </a:schemeClr>
                </a:solidFill>
                <a:effectLst/>
                <a:latin typeface="Segoe UI Emoji" panose="020B0502040204020203" pitchFamily="34" charset="0"/>
                <a:ea typeface="Aptos"/>
                <a:cs typeface="Segoe UI Emoji" panose="020B0502040204020203" pitchFamily="34" charset="0"/>
              </a:rPr>
              <a:t>🎯</a:t>
            </a:r>
            <a:endParaRPr lang="en-GB" sz="2400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4A6D6B-B762-4C28-8031-D205691B65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5062" y="1513016"/>
            <a:ext cx="8218051" cy="4030024"/>
          </a:xfrm>
        </p:spPr>
        <p:txBody>
          <a:bodyPr/>
          <a:lstStyle/>
          <a:p>
            <a:pPr marL="0" marR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ar-SA" sz="1800" kern="100" dirty="0">
                <a:effectLst/>
                <a:latin typeface="Aptos"/>
                <a:ea typeface="Aptos"/>
                <a:cs typeface="Arial" panose="020B0604020202020204" pitchFamily="34" charset="0"/>
              </a:rPr>
              <a:t>بعد دراستك للنظام القضائي في الوحدة الأولى واللجان شبه القضائية في الوحدة الثانية، ستتعلم الآن كيفية التعامل مع حالات تنازع الاختصاص والإحالة القضائية</a:t>
            </a:r>
            <a:r>
              <a:rPr lang="en-US" sz="1800" kern="100" dirty="0">
                <a:effectLst/>
                <a:latin typeface="Aptos"/>
                <a:ea typeface="Aptos"/>
                <a:cs typeface="Arial" panose="020B0604020202020204" pitchFamily="34" charset="0"/>
              </a:rPr>
              <a:t>.</a:t>
            </a:r>
            <a:endParaRPr lang="ar-SA" sz="1800" kern="100" dirty="0">
              <a:effectLst/>
              <a:latin typeface="Aptos"/>
              <a:ea typeface="Aptos"/>
              <a:cs typeface="Arial" panose="020B0604020202020204" pitchFamily="34" charset="0"/>
            </a:endParaRPr>
          </a:p>
          <a:p>
            <a:pPr marL="0" marR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GB" sz="1800" kern="100" dirty="0">
              <a:effectLst/>
              <a:latin typeface="Aptos"/>
              <a:ea typeface="Aptos"/>
              <a:cs typeface="Arial" panose="020B0604020202020204" pitchFamily="34" charset="0"/>
            </a:endParaRPr>
          </a:p>
          <a:p>
            <a:pPr marL="0" marR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ar-SA" sz="1800" b="1" kern="100" dirty="0">
                <a:effectLst/>
                <a:latin typeface="Aptos"/>
                <a:ea typeface="Aptos"/>
                <a:cs typeface="Arial" panose="020B0604020202020204" pitchFamily="34" charset="0"/>
              </a:rPr>
              <a:t>لماذا هذه الوحدة مهمة لك؟</a:t>
            </a:r>
            <a:endParaRPr lang="en-GB" sz="1800" kern="100" dirty="0">
              <a:effectLst/>
              <a:latin typeface="Aptos"/>
              <a:ea typeface="Aptos"/>
              <a:cs typeface="Arial" panose="020B0604020202020204" pitchFamily="34" charset="0"/>
            </a:endParaRPr>
          </a:p>
          <a:p>
            <a:pPr marL="0" marR="0" lvl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tabLst>
                <a:tab pos="457200" algn="l"/>
              </a:tabLst>
            </a:pPr>
            <a:r>
              <a:rPr lang="en-US" sz="1800" kern="100" dirty="0">
                <a:effectLst/>
                <a:latin typeface="Segoe UI Emoji" panose="020B0502040204020203" pitchFamily="34" charset="0"/>
                <a:ea typeface="Aptos"/>
                <a:cs typeface="Segoe UI Emoji" panose="020B0502040204020203" pitchFamily="34" charset="0"/>
              </a:rPr>
              <a:t>✅</a:t>
            </a:r>
            <a:r>
              <a:rPr lang="en-US" sz="1800" kern="100" dirty="0">
                <a:effectLst/>
                <a:latin typeface="Aptos"/>
                <a:ea typeface="Aptos"/>
                <a:cs typeface="Arial" panose="020B0604020202020204" pitchFamily="34" charset="0"/>
              </a:rPr>
              <a:t> </a:t>
            </a:r>
            <a:r>
              <a:rPr lang="ar-SA" sz="1800" kern="100" dirty="0">
                <a:effectLst/>
                <a:latin typeface="Aptos"/>
                <a:ea typeface="Aptos"/>
                <a:cs typeface="Arial" panose="020B0604020202020204" pitchFamily="34" charset="0"/>
              </a:rPr>
              <a:t>تمكنك من تحديد الجهة القضائية المختصة بدقة</a:t>
            </a:r>
            <a:endParaRPr lang="en-GB" sz="1800" kern="100" dirty="0">
              <a:effectLst/>
              <a:latin typeface="Aptos"/>
              <a:ea typeface="Aptos"/>
              <a:cs typeface="Arial" panose="020B0604020202020204" pitchFamily="34" charset="0"/>
            </a:endParaRPr>
          </a:p>
          <a:p>
            <a:pPr marL="0" marR="0" lvl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tabLst>
                <a:tab pos="457200" algn="l"/>
              </a:tabLst>
            </a:pPr>
            <a:r>
              <a:rPr lang="en-US" sz="1800" kern="100" dirty="0">
                <a:effectLst/>
                <a:latin typeface="Segoe UI Emoji" panose="020B0502040204020203" pitchFamily="34" charset="0"/>
                <a:ea typeface="Aptos"/>
                <a:cs typeface="Segoe UI Emoji" panose="020B0502040204020203" pitchFamily="34" charset="0"/>
              </a:rPr>
              <a:t>✅</a:t>
            </a:r>
            <a:r>
              <a:rPr lang="en-US" sz="1800" kern="100" dirty="0">
                <a:effectLst/>
                <a:latin typeface="Aptos"/>
                <a:ea typeface="Aptos"/>
                <a:cs typeface="Arial" panose="020B0604020202020204" pitchFamily="34" charset="0"/>
              </a:rPr>
              <a:t> </a:t>
            </a:r>
            <a:r>
              <a:rPr lang="ar-SA" sz="1800" kern="100" dirty="0">
                <a:effectLst/>
                <a:latin typeface="Aptos"/>
                <a:ea typeface="Aptos"/>
                <a:cs typeface="Arial" panose="020B0604020202020204" pitchFamily="34" charset="0"/>
              </a:rPr>
              <a:t>تساعدك في تجنب إضاعة الوقت والجهد</a:t>
            </a:r>
            <a:endParaRPr lang="en-GB" sz="1800" kern="100" dirty="0">
              <a:effectLst/>
              <a:latin typeface="Aptos"/>
              <a:ea typeface="Aptos"/>
              <a:cs typeface="Arial" panose="020B0604020202020204" pitchFamily="34" charset="0"/>
            </a:endParaRPr>
          </a:p>
          <a:p>
            <a:pPr marL="0" marR="0" lvl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tabLst>
                <a:tab pos="457200" algn="l"/>
              </a:tabLst>
            </a:pPr>
            <a:r>
              <a:rPr lang="en-US" sz="1800" kern="100" dirty="0">
                <a:effectLst/>
                <a:latin typeface="Segoe UI Emoji" panose="020B0502040204020203" pitchFamily="34" charset="0"/>
                <a:ea typeface="Aptos"/>
                <a:cs typeface="Segoe UI Emoji" panose="020B0502040204020203" pitchFamily="34" charset="0"/>
              </a:rPr>
              <a:t>✅</a:t>
            </a:r>
            <a:r>
              <a:rPr lang="en-US" sz="1800" kern="100" dirty="0">
                <a:effectLst/>
                <a:latin typeface="Aptos"/>
                <a:ea typeface="Aptos"/>
                <a:cs typeface="Arial" panose="020B0604020202020204" pitchFamily="34" charset="0"/>
              </a:rPr>
              <a:t> </a:t>
            </a:r>
            <a:r>
              <a:rPr lang="ar-SA" sz="1800" kern="100" dirty="0">
                <a:effectLst/>
                <a:latin typeface="Aptos"/>
                <a:ea typeface="Aptos"/>
                <a:cs typeface="Arial" panose="020B0604020202020204" pitchFamily="34" charset="0"/>
              </a:rPr>
              <a:t>تحمي حقوق موكلك من السقوط بسبب التقادم</a:t>
            </a:r>
            <a:endParaRPr lang="en-GB" sz="1800" kern="100" dirty="0">
              <a:effectLst/>
              <a:latin typeface="Aptos"/>
              <a:ea typeface="Aptos"/>
              <a:cs typeface="Arial" panose="020B0604020202020204" pitchFamily="34" charset="0"/>
            </a:endParaRPr>
          </a:p>
          <a:p>
            <a:pPr marL="0" indent="0" algn="r" rtl="1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348376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F53667-149C-491F-81C6-69720CDD4B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 rtl="1"/>
            <a:r>
              <a:rPr lang="ar-SA" sz="2400" b="1" kern="100" dirty="0">
                <a:solidFill>
                  <a:schemeClr val="accent4">
                    <a:lumMod val="50000"/>
                  </a:schemeClr>
                </a:solidFill>
                <a:effectLst/>
                <a:latin typeface="Aptos"/>
                <a:ea typeface="Aptos"/>
                <a:cs typeface="Arial" panose="020B0604020202020204" pitchFamily="34" charset="0"/>
              </a:rPr>
              <a:t>المستوى الأساسي: أنواع تنازع الاختصاص </a:t>
            </a:r>
            <a:r>
              <a:rPr lang="en-US" sz="2400" b="1" kern="100" dirty="0">
                <a:solidFill>
                  <a:schemeClr val="accent4">
                    <a:lumMod val="50000"/>
                  </a:schemeClr>
                </a:solidFill>
                <a:effectLst/>
                <a:latin typeface="Segoe UI Emoji" panose="020B0502040204020203" pitchFamily="34" charset="0"/>
                <a:ea typeface="Aptos"/>
                <a:cs typeface="Segoe UI Emoji" panose="020B0502040204020203" pitchFamily="34" charset="0"/>
              </a:rPr>
              <a:t>📚</a:t>
            </a:r>
            <a:endParaRPr lang="en-GB" sz="2400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5F3D6B-8557-4088-8878-FF97BE473B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5062" y="1493966"/>
            <a:ext cx="8218051" cy="4030024"/>
          </a:xfrm>
        </p:spPr>
        <p:txBody>
          <a:bodyPr/>
          <a:lstStyle/>
          <a:p>
            <a:pPr marL="0" marR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ar-SA" sz="1400" b="1" kern="100" dirty="0">
                <a:solidFill>
                  <a:schemeClr val="accent4">
                    <a:lumMod val="50000"/>
                  </a:schemeClr>
                </a:solidFill>
                <a:effectLst/>
                <a:latin typeface="Aptos"/>
                <a:ea typeface="Aptos"/>
                <a:cs typeface="Arial" panose="020B0604020202020204" pitchFamily="34" charset="0"/>
              </a:rPr>
              <a:t>أنواع التنازع</a:t>
            </a:r>
            <a:endParaRPr lang="en-GB" sz="1200" kern="100" dirty="0">
              <a:solidFill>
                <a:schemeClr val="accent4">
                  <a:lumMod val="50000"/>
                </a:schemeClr>
              </a:solidFill>
              <a:effectLst/>
              <a:latin typeface="Aptos"/>
              <a:ea typeface="Aptos"/>
              <a:cs typeface="Arial" panose="020B0604020202020204" pitchFamily="34" charset="0"/>
            </a:endParaRPr>
          </a:p>
          <a:p>
            <a:pPr marL="342900" marR="0" lvl="0" indent="-34290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ar-SA" sz="1400" b="1" kern="100" dirty="0">
                <a:effectLst/>
                <a:latin typeface="Aptos"/>
                <a:ea typeface="Aptos"/>
                <a:cs typeface="Arial" panose="020B0604020202020204" pitchFamily="34" charset="0"/>
              </a:rPr>
              <a:t>التنازع الإيجابي</a:t>
            </a:r>
            <a:r>
              <a:rPr lang="ar-SA" sz="1400" kern="100" dirty="0">
                <a:effectLst/>
                <a:latin typeface="Aptos"/>
                <a:ea typeface="Aptos"/>
                <a:cs typeface="Arial" panose="020B0604020202020204" pitchFamily="34" charset="0"/>
              </a:rPr>
              <a:t> </a:t>
            </a:r>
            <a:endParaRPr lang="en-GB" sz="1200" kern="100" dirty="0">
              <a:effectLst/>
              <a:latin typeface="Aptos"/>
              <a:ea typeface="Aptos"/>
              <a:cs typeface="Arial" panose="020B0604020202020204" pitchFamily="34" charset="0"/>
            </a:endParaRPr>
          </a:p>
          <a:p>
            <a:pPr marL="742950" marR="0" lvl="1" indent="-28575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ar-SA" sz="1400" kern="100" dirty="0">
                <a:effectLst/>
                <a:latin typeface="Aptos"/>
                <a:ea typeface="Aptos"/>
                <a:cs typeface="Arial" panose="020B0604020202020204" pitchFamily="34" charset="0"/>
              </a:rPr>
              <a:t>تمسك جهتين قضائيتين أو أكثر بالاختصاص</a:t>
            </a:r>
            <a:endParaRPr lang="en-GB" sz="1200" kern="100" dirty="0">
              <a:effectLst/>
              <a:latin typeface="Aptos"/>
              <a:ea typeface="Aptos"/>
              <a:cs typeface="Times New Roman" panose="02020603050405020304" pitchFamily="18" charset="0"/>
            </a:endParaRPr>
          </a:p>
          <a:p>
            <a:pPr marL="742950" marR="0" lvl="1" indent="-28575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ar-SA" sz="1400" kern="100" dirty="0">
                <a:effectLst/>
                <a:latin typeface="Aptos"/>
                <a:ea typeface="Aptos"/>
                <a:cs typeface="Arial" panose="020B0604020202020204" pitchFamily="34" charset="0"/>
              </a:rPr>
              <a:t>مثال: محكمة تجارية ولجنة مصرفية تدعيان الاختصاص بنفس النزاع</a:t>
            </a:r>
            <a:endParaRPr lang="en-GB" sz="1200" kern="100" dirty="0">
              <a:effectLst/>
              <a:latin typeface="Aptos"/>
              <a:ea typeface="Aptos"/>
              <a:cs typeface="Times New Roman" panose="02020603050405020304" pitchFamily="18" charset="0"/>
            </a:endParaRPr>
          </a:p>
          <a:p>
            <a:pPr marL="342900" marR="0" lvl="0" indent="-34290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ar-SA" sz="1400" b="1" kern="100" dirty="0">
                <a:effectLst/>
                <a:latin typeface="Aptos"/>
                <a:ea typeface="Aptos"/>
                <a:cs typeface="Arial" panose="020B0604020202020204" pitchFamily="34" charset="0"/>
              </a:rPr>
              <a:t>التنازع السلبي</a:t>
            </a:r>
            <a:r>
              <a:rPr lang="ar-SA" sz="1400" kern="100" dirty="0">
                <a:effectLst/>
                <a:latin typeface="Aptos"/>
                <a:ea typeface="Aptos"/>
                <a:cs typeface="Arial" panose="020B0604020202020204" pitchFamily="34" charset="0"/>
              </a:rPr>
              <a:t> </a:t>
            </a:r>
            <a:endParaRPr lang="en-GB" sz="1200" kern="100" dirty="0">
              <a:effectLst/>
              <a:latin typeface="Aptos"/>
              <a:ea typeface="Aptos"/>
              <a:cs typeface="Arial" panose="020B0604020202020204" pitchFamily="34" charset="0"/>
            </a:endParaRPr>
          </a:p>
          <a:p>
            <a:pPr marL="742950" marR="0" lvl="1" indent="-28575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ar-SA" sz="1400" kern="100" dirty="0">
                <a:effectLst/>
                <a:latin typeface="Aptos"/>
                <a:ea typeface="Aptos"/>
                <a:cs typeface="Arial" panose="020B0604020202020204" pitchFamily="34" charset="0"/>
              </a:rPr>
              <a:t>تخلي جهتين قضائيتين أو أكثر عن الاختصاص</a:t>
            </a:r>
            <a:endParaRPr lang="en-GB" sz="1200" kern="100" dirty="0">
              <a:effectLst/>
              <a:latin typeface="Aptos"/>
              <a:ea typeface="Aptos"/>
              <a:cs typeface="Times New Roman" panose="02020603050405020304" pitchFamily="18" charset="0"/>
            </a:endParaRPr>
          </a:p>
          <a:p>
            <a:pPr marL="742950" marR="0" lvl="1" indent="-28575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ar-SA" sz="1400" kern="100" dirty="0">
                <a:effectLst/>
                <a:latin typeface="Aptos"/>
                <a:ea typeface="Aptos"/>
                <a:cs typeface="Arial" panose="020B0604020202020204" pitchFamily="34" charset="0"/>
              </a:rPr>
              <a:t>مثال: رفض المحكمة العامة واللجنة العمالية نظر نزاع عمالي مختلط</a:t>
            </a:r>
          </a:p>
          <a:p>
            <a:pPr marL="457200" marR="0" lvl="1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tabLst>
                <a:tab pos="914400" algn="l"/>
              </a:tabLst>
            </a:pPr>
            <a:endParaRPr lang="en-GB" sz="1200" kern="100" dirty="0">
              <a:effectLst/>
              <a:latin typeface="Aptos"/>
              <a:ea typeface="Aptos"/>
              <a:cs typeface="Times New Roman" panose="02020603050405020304" pitchFamily="18" charset="0"/>
            </a:endParaRPr>
          </a:p>
          <a:p>
            <a:pPr marL="0" marR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kern="100" dirty="0">
                <a:effectLst/>
                <a:latin typeface="Segoe UI Emoji" panose="020B0502040204020203" pitchFamily="34" charset="0"/>
                <a:ea typeface="Aptos"/>
                <a:cs typeface="Segoe UI Emoji" panose="020B0502040204020203" pitchFamily="34" charset="0"/>
              </a:rPr>
              <a:t>⚠️</a:t>
            </a:r>
            <a:r>
              <a:rPr lang="en-US" sz="1400" kern="100" dirty="0">
                <a:effectLst/>
                <a:latin typeface="Aptos"/>
                <a:ea typeface="Aptos"/>
                <a:cs typeface="Arial" panose="020B0604020202020204" pitchFamily="34" charset="0"/>
              </a:rPr>
              <a:t> </a:t>
            </a:r>
            <a:r>
              <a:rPr lang="ar-SA" sz="1400" b="1" kern="100" dirty="0">
                <a:solidFill>
                  <a:schemeClr val="accent4">
                    <a:lumMod val="50000"/>
                  </a:schemeClr>
                </a:solidFill>
                <a:effectLst/>
                <a:latin typeface="Aptos"/>
                <a:ea typeface="Aptos"/>
                <a:cs typeface="Arial" panose="020B0604020202020204" pitchFamily="34" charset="0"/>
              </a:rPr>
              <a:t>تنبيه مهم</a:t>
            </a:r>
            <a:r>
              <a:rPr lang="en-US" sz="1400" kern="100" dirty="0">
                <a:solidFill>
                  <a:schemeClr val="accent4">
                    <a:lumMod val="50000"/>
                  </a:schemeClr>
                </a:solidFill>
                <a:effectLst/>
                <a:latin typeface="Aptos"/>
                <a:ea typeface="Aptos"/>
                <a:cs typeface="Arial" panose="020B0604020202020204" pitchFamily="34" charset="0"/>
              </a:rPr>
              <a:t>: </a:t>
            </a:r>
            <a:r>
              <a:rPr lang="ar-SA" sz="1400" kern="100" dirty="0">
                <a:effectLst/>
                <a:latin typeface="Aptos"/>
                <a:ea typeface="Aptos"/>
                <a:cs typeface="Arial" panose="020B0604020202020204" pitchFamily="34" charset="0"/>
              </a:rPr>
              <a:t>يجب عليك التمييز بين أنواع التنازع للتعامل معها بالطريقة المناسبة نظاماً</a:t>
            </a:r>
          </a:p>
          <a:p>
            <a:pPr marL="0" marR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ar-SA" sz="1400" kern="100" dirty="0">
              <a:latin typeface="Aptos"/>
              <a:ea typeface="Aptos"/>
              <a:cs typeface="Arial" panose="020B0604020202020204" pitchFamily="34" charset="0"/>
            </a:endParaRPr>
          </a:p>
          <a:p>
            <a:pPr marL="0" indent="0" algn="r" rtl="1">
              <a:lnSpc>
                <a:spcPct val="115000"/>
              </a:lnSpc>
              <a:spcBef>
                <a:spcPts val="0"/>
              </a:spcBef>
              <a:buNone/>
            </a:pPr>
            <a:r>
              <a:rPr lang="ar-SA" sz="1400" b="1" kern="100" dirty="0">
                <a:solidFill>
                  <a:schemeClr val="accent4">
                    <a:lumMod val="50000"/>
                  </a:schemeClr>
                </a:solidFill>
                <a:latin typeface="Aptos"/>
                <a:cs typeface="Arial" panose="020B0604020202020204" pitchFamily="34" charset="0"/>
              </a:rPr>
              <a:t>الأساس النظامي</a:t>
            </a:r>
            <a:endParaRPr lang="en-GB" sz="1400" b="1" kern="100" dirty="0">
              <a:solidFill>
                <a:schemeClr val="accent4">
                  <a:lumMod val="50000"/>
                </a:schemeClr>
              </a:solidFill>
              <a:latin typeface="Aptos"/>
              <a:cs typeface="Arial" panose="020B0604020202020204" pitchFamily="34" charset="0"/>
            </a:endParaRPr>
          </a:p>
          <a:p>
            <a:pPr marL="342900" marR="0" lvl="0" indent="-34290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ar-SA" sz="1400" kern="100" dirty="0">
                <a:latin typeface="Aptos"/>
                <a:cs typeface="Arial" panose="020B0604020202020204" pitchFamily="34" charset="0"/>
              </a:rPr>
              <a:t>المادة 27 من نظام المرافعات الشرعية</a:t>
            </a:r>
            <a:endParaRPr lang="en-GB" sz="1400" kern="100" dirty="0">
              <a:latin typeface="Aptos"/>
              <a:cs typeface="Arial" panose="020B0604020202020204" pitchFamily="34" charset="0"/>
            </a:endParaRPr>
          </a:p>
          <a:p>
            <a:pPr marL="342900" marR="0" lvl="0" indent="-34290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ar-SA" sz="1400" kern="100" dirty="0">
                <a:latin typeface="Aptos"/>
                <a:cs typeface="Arial" panose="020B0604020202020204" pitchFamily="34" charset="0"/>
              </a:rPr>
              <a:t>المادة 28 في حالات التنازع الإيجابي</a:t>
            </a:r>
            <a:endParaRPr lang="en-GB" sz="1400" kern="100" dirty="0">
              <a:latin typeface="Aptos"/>
              <a:cs typeface="Arial" panose="020B0604020202020204" pitchFamily="34" charset="0"/>
            </a:endParaRPr>
          </a:p>
          <a:p>
            <a:pPr marL="342900" marR="0" lvl="0" indent="-34290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ar-SA" sz="1400" kern="100" dirty="0">
                <a:latin typeface="Aptos"/>
                <a:cs typeface="Arial" panose="020B0604020202020204" pitchFamily="34" charset="0"/>
              </a:rPr>
              <a:t>المادة 29 في حالات التنازع السلبي</a:t>
            </a:r>
            <a:endParaRPr lang="en-GB" sz="1400" kern="100" dirty="0">
              <a:latin typeface="Aptos"/>
              <a:cs typeface="Arial" panose="020B0604020202020204" pitchFamily="34" charset="0"/>
            </a:endParaRPr>
          </a:p>
          <a:p>
            <a:pPr marL="0" marR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GB" sz="1200" kern="100" dirty="0">
              <a:effectLst/>
              <a:latin typeface="Aptos"/>
              <a:ea typeface="Aptos"/>
              <a:cs typeface="Arial" panose="020B0604020202020204" pitchFamily="34" charset="0"/>
            </a:endParaRPr>
          </a:p>
          <a:p>
            <a:pPr marL="0" indent="0" algn="r" rtl="1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6791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1875</TotalTime>
  <Words>145</Words>
  <Application>Microsoft Office PowerPoint</Application>
  <PresentationFormat>Custom</PresentationFormat>
  <Paragraphs>24</Paragraphs>
  <Slides>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11" baseType="lpstr">
      <vt:lpstr>Aptos</vt:lpstr>
      <vt:lpstr>Arial</vt:lpstr>
      <vt:lpstr>Calibri</vt:lpstr>
      <vt:lpstr>Calibri Light</vt:lpstr>
      <vt:lpstr>Courier New</vt:lpstr>
      <vt:lpstr>Segoe UI Emoji</vt:lpstr>
      <vt:lpstr>Symbol</vt:lpstr>
      <vt:lpstr>Office Theme</vt:lpstr>
      <vt:lpstr>الوحدة الثالثة</vt:lpstr>
      <vt:lpstr>مقدمة تمهيدية 🎯</vt:lpstr>
      <vt:lpstr>المستوى الأساسي: أنواع تنازع الاختصاص 📚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Israa</dc:creator>
  <cp:lastModifiedBy>Israa</cp:lastModifiedBy>
  <cp:revision>307</cp:revision>
  <dcterms:created xsi:type="dcterms:W3CDTF">2024-11-25T19:40:16Z</dcterms:created>
  <dcterms:modified xsi:type="dcterms:W3CDTF">2024-12-04T20:38:51Z</dcterms:modified>
</cp:coreProperties>
</file>